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735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0479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836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95003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96409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6958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6503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705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9377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5678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0082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893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7859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5285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2679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0346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8F68F-61B7-4771-9E2F-E28ADFFA7BEE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1ED914A-B553-4671-A32F-755BCAC980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348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weathermap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1880/ui/" TargetMode="External"/><Relationship Id="rId2" Type="http://schemas.openxmlformats.org/officeDocument/2006/relationships/hyperlink" Target="http://127.0.0.1:1880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F786B-64E4-4A47-B89E-F52C3272EF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615262"/>
            <a:ext cx="7766936" cy="1646302"/>
          </a:xfrm>
        </p:spPr>
        <p:txBody>
          <a:bodyPr/>
          <a:lstStyle/>
          <a:p>
            <a:r>
              <a:rPr lang="en-IN" dirty="0"/>
              <a:t>Node-Red Weather Monitoring System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7462B-D697-4B3E-B1C6-A2A2AEDD6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868704"/>
          </a:xfrm>
        </p:spPr>
        <p:txBody>
          <a:bodyPr>
            <a:normAutofit/>
          </a:bodyPr>
          <a:lstStyle/>
          <a:p>
            <a:r>
              <a:rPr lang="en-IN" dirty="0"/>
              <a:t>Karthikeyan K 2018103549</a:t>
            </a:r>
          </a:p>
          <a:p>
            <a:r>
              <a:rPr lang="en-IN" dirty="0"/>
              <a:t>Jim Tony B 2018103543</a:t>
            </a:r>
          </a:p>
          <a:p>
            <a:r>
              <a:rPr lang="en-IN" dirty="0"/>
              <a:t>Bharath S 2018103519</a:t>
            </a:r>
          </a:p>
          <a:p>
            <a:r>
              <a:rPr lang="en-IN" dirty="0"/>
              <a:t>Dhanush Kumar S 2018103022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93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66B46-08DE-4B74-ABBB-5783FCD1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58" y="138485"/>
            <a:ext cx="8596668" cy="573784"/>
          </a:xfrm>
        </p:spPr>
        <p:txBody>
          <a:bodyPr>
            <a:normAutofit fontScale="90000"/>
          </a:bodyPr>
          <a:lstStyle/>
          <a:p>
            <a:r>
              <a:rPr lang="en-IN" dirty="0"/>
              <a:t>Dashboard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9B69C0-1A1B-4008-9A95-863821CA5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744" y="712268"/>
            <a:ext cx="10893441" cy="6127561"/>
          </a:xfrm>
        </p:spPr>
      </p:pic>
    </p:spTree>
    <p:extLst>
      <p:ext uri="{BB962C8B-B14F-4D97-AF65-F5344CB8AC3E}">
        <p14:creationId xmlns:p14="http://schemas.microsoft.com/office/powerpoint/2010/main" val="386841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231D-43D6-4DCC-A613-B5FF7FD74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55EB2-41D3-4620-AAC0-2AF390F4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we designed and implemented an IoT (Internet of Things) platform for analysis of weather conditions using the Node-RED platform.</a:t>
            </a:r>
          </a:p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Node-RED allows us to wire together nodes to create flows, which carry out our programming task. </a:t>
            </a:r>
          </a:p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used the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openweathermap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node-red node that gets weather report from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OpenWeatherMap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 API key is required to use this node.</a:t>
            </a:r>
          </a:p>
        </p:txBody>
      </p:sp>
    </p:spTree>
    <p:extLst>
      <p:ext uri="{BB962C8B-B14F-4D97-AF65-F5344CB8AC3E}">
        <p14:creationId xmlns:p14="http://schemas.microsoft.com/office/powerpoint/2010/main" val="1823797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3E0A7-FDC2-44F1-AB34-969525F4C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 1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50CBA-77AB-4BF8-83E5-9A4BE3FD6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sz="20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Flow #1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visualize in real time, chart graphs (temperature, time), (humidity, time), (atmospheric pressure, time).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Every 2 hours the system writes a short description of the current weather conditions (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eg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fog, rain, etc.) as they are taken from </a:t>
            </a:r>
            <a:r>
              <a:rPr lang="en-GB" sz="20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https://openweathermap.org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GB" dirty="0"/>
            </a:b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690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C3820-C8F4-4DFE-BCE6-2484B1F2E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202094"/>
            <a:ext cx="8596668" cy="644929"/>
          </a:xfrm>
        </p:spPr>
        <p:txBody>
          <a:bodyPr/>
          <a:lstStyle/>
          <a:p>
            <a:r>
              <a:rPr lang="en-IN" dirty="0"/>
              <a:t>Flow 1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C3BAEE-DB86-46AB-A932-218B5120EA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59" y="1145406"/>
            <a:ext cx="7626022" cy="5653205"/>
          </a:xfrm>
        </p:spPr>
      </p:pic>
    </p:spTree>
    <p:extLst>
      <p:ext uri="{BB962C8B-B14F-4D97-AF65-F5344CB8AC3E}">
        <p14:creationId xmlns:p14="http://schemas.microsoft.com/office/powerpoint/2010/main" val="1736070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D6C4F-23BE-452D-B95B-A0647D142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 2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4A057-DBC0-46C7-9DB2-51A17A1F8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sz="2000" b="1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Flow #2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code stores in a database(SQLite) from time to time (every 5 seconds) the temperature, humidity and atmospheric pressure data within the node-red editor using the node «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».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 the nodes «function» and «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» of node-red we developed a program in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that receives temperature and humidity values and computes their average for the past 2 hours. These values are stored in a separate table within the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SQLlite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DB.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Then the average values are being presented in the UI of node-red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0204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83C9-30B4-483B-9726-140FBAB9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84" y="291966"/>
            <a:ext cx="8596668" cy="574307"/>
          </a:xfrm>
        </p:spPr>
        <p:txBody>
          <a:bodyPr>
            <a:normAutofit fontScale="90000"/>
          </a:bodyPr>
          <a:lstStyle/>
          <a:p>
            <a:r>
              <a:rPr lang="en-IN" dirty="0"/>
              <a:t>Flow 2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3746F5-4B0A-4687-BA3B-C0B93CF96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5751" y="966346"/>
            <a:ext cx="8596668" cy="5683748"/>
          </a:xfrm>
        </p:spPr>
      </p:pic>
    </p:spTree>
    <p:extLst>
      <p:ext uri="{BB962C8B-B14F-4D97-AF65-F5344CB8AC3E}">
        <p14:creationId xmlns:p14="http://schemas.microsoft.com/office/powerpoint/2010/main" val="3705716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1C69B-3644-4491-9547-429211870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5574"/>
            <a:ext cx="8596668" cy="660400"/>
          </a:xfrm>
        </p:spPr>
        <p:txBody>
          <a:bodyPr/>
          <a:lstStyle/>
          <a:p>
            <a:r>
              <a:rPr lang="en-GB" dirty="0"/>
              <a:t>Recorded video</a:t>
            </a:r>
            <a:endParaRPr lang="en-CA" dirty="0"/>
          </a:p>
        </p:txBody>
      </p:sp>
      <p:pic>
        <p:nvPicPr>
          <p:cNvPr id="4" name="weather-monitoring-system">
            <a:hlinkClick r:id="" action="ppaction://media"/>
            <a:extLst>
              <a:ext uri="{FF2B5EF4-FFF2-40B4-BE49-F238E27FC236}">
                <a16:creationId xmlns:a16="http://schemas.microsoft.com/office/drawing/2014/main" id="{0567BAAB-66CC-4DE1-BBDA-F2B1F5788C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1" y="894365"/>
            <a:ext cx="9230626" cy="5191828"/>
          </a:xfrm>
        </p:spPr>
      </p:pic>
    </p:spTree>
    <p:extLst>
      <p:ext uri="{BB962C8B-B14F-4D97-AF65-F5344CB8AC3E}">
        <p14:creationId xmlns:p14="http://schemas.microsoft.com/office/powerpoint/2010/main" val="298192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D90A0-1077-49E7-ABD8-5B87A3FCB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4564"/>
          </a:xfrm>
        </p:spPr>
        <p:txBody>
          <a:bodyPr>
            <a:normAutofit fontScale="90000"/>
          </a:bodyPr>
          <a:lstStyle/>
          <a:p>
            <a:r>
              <a:rPr lang="en-IN" dirty="0"/>
              <a:t>Node red installation and deploying the system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39127-B6AE-48B4-A38E-A2EAAD2C2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Install Node-Red</a:t>
            </a: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pen a browser at the address </a:t>
            </a:r>
            <a:r>
              <a:rPr lang="en-GB" sz="20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http://127.0.0.1:1880/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, where the node-red MVC flow is.</a:t>
            </a: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the flows as mentioned in the previous slides.</a:t>
            </a: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 the </a:t>
            </a:r>
            <a:r>
              <a:rPr lang="en-GB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key from openweathermap.com</a:t>
            </a: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the </a:t>
            </a:r>
            <a:r>
              <a:rPr lang="en-GB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key in the flow</a:t>
            </a: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 the Flows</a:t>
            </a:r>
          </a:p>
          <a:p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order to see the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results of running the code you should open a browser tab at the address </a:t>
            </a:r>
            <a:r>
              <a:rPr lang="en-GB" sz="20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http://127.0.0.1:1880/ui/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where the dashboard is.</a:t>
            </a:r>
            <a:endParaRPr lang="en-GB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771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4542E-CDBF-4373-8298-F3D01CCB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Modules used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E828E-23BD-4AC4-8265-580710E42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mοdules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used in the application and need to be installed are listed below: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node-red-node-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openweathermap</a:t>
            </a:r>
            <a:endParaRPr lang="en-GB" sz="2000" b="0" i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node-red-dashboard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node-red-node-</a:t>
            </a:r>
            <a:r>
              <a:rPr lang="en-GB" sz="20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sqlite</a:t>
            </a:r>
            <a:b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CA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0139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223</TotalTime>
  <Words>361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Node-Red Weather Monitoring System</vt:lpstr>
      <vt:lpstr>Introduction</vt:lpstr>
      <vt:lpstr>Flow 1</vt:lpstr>
      <vt:lpstr>Flow 1 </vt:lpstr>
      <vt:lpstr>Flow 2</vt:lpstr>
      <vt:lpstr>Flow 2</vt:lpstr>
      <vt:lpstr>Recorded video</vt:lpstr>
      <vt:lpstr>Node red installation and deploying the system</vt:lpstr>
      <vt:lpstr>Modules used</vt:lpstr>
      <vt:lpstr>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Node-Red Weather Dashboard</dc:title>
  <dc:creator>KARTHIKEYAN K</dc:creator>
  <cp:lastModifiedBy>KARTHIKEYAN K</cp:lastModifiedBy>
  <cp:revision>6</cp:revision>
  <dcterms:created xsi:type="dcterms:W3CDTF">2022-01-19T13:18:41Z</dcterms:created>
  <dcterms:modified xsi:type="dcterms:W3CDTF">2022-01-20T05:58:23Z</dcterms:modified>
</cp:coreProperties>
</file>

<file path=docProps/thumbnail.jpeg>
</file>